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2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89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35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13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72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89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76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21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3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4627-A20A-4454-8DB9-340223950773}" type="datetimeFigureOut">
              <a:rPr lang="fi-FI" smtClean="0"/>
              <a:t>24.2.2020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1E1C3-5A1A-418C-B4B1-95413776A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94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br>
              <a:rPr lang="fi-FI" sz="2700" dirty="0"/>
            </a:br>
            <a:br>
              <a:rPr lang="fi-FI" sz="2700" dirty="0"/>
            </a:br>
            <a:br>
              <a:rPr lang="fi-FI" sz="2700" dirty="0"/>
            </a:br>
            <a:r>
              <a:rPr lang="fi-FI" sz="2700" dirty="0"/>
              <a:t>YSI-JAOSTON TAVOITTEET JA TOIMINTA V. 2020</a:t>
            </a:r>
            <a:br>
              <a:rPr lang="fi-FI" sz="2700" dirty="0"/>
            </a:br>
            <a:br>
              <a:rPr lang="fi-FI" dirty="0"/>
            </a:b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057734"/>
              </p:ext>
            </p:extLst>
          </p:nvPr>
        </p:nvGraphicFramePr>
        <p:xfrm>
          <a:off x="457200" y="836711"/>
          <a:ext cx="8291264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53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TAVOITE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MITÄ TAVOITE EDELLYTTÄÄ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KÄYTÄNNÖN TOIMINNASSA</a:t>
                      </a:r>
                      <a:endParaRPr lang="fi-FI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Toimintamuodot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2329"/>
                  </a:ext>
                </a:extLst>
              </a:tr>
              <a:tr h="478107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Paikallisyhdistysten aktiivitoimijoiden</a:t>
                      </a:r>
                      <a:r>
                        <a:rPr lang="fi-FI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tukeminen  jäsenten edunvalvonnassa koulutuksen resurssien puolustamisessa.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Paikallisyhdistysten tuki jäsenten työhyvinvoinnin edistämisessä. 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Edustus kaikista paikallisyhdistyksistä, useampi paikka tarpeen mukaan.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YSI-jaoston</a:t>
                      </a:r>
                      <a:r>
                        <a:rPr lang="fi-FI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 paikallisyhdistysten välinen vuorovaikutus ja tiedonvälitys on jatkuvaa ja aktiivista.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YSI-jaoston kokouksissa käsitellään laajasti edunvalvontaan ja koulutuspolitiikkaan liittyviä asioita.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YSI-jaosto saa tietoa paikallisyhdistyksiltä  jäsenten edunvalvonnan ja työhyvinvoinnin haasteista ja pystyy siten tukemaan paikallisyhdistysten toimijoita käytännössä.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YSI-jaoston</a:t>
                      </a:r>
                      <a:r>
                        <a:rPr lang="fi-FI" sz="1600" baseline="0" dirty="0"/>
                        <a:t> kokoukset</a:t>
                      </a:r>
                    </a:p>
                    <a:p>
                      <a:r>
                        <a:rPr lang="fi-FI" sz="1600" baseline="0" dirty="0"/>
                        <a:t>ja laajennetut kokoukset (</a:t>
                      </a:r>
                      <a:r>
                        <a:rPr lang="fi-FI" sz="1600" baseline="0" dirty="0" err="1"/>
                        <a:t>pj:t</a:t>
                      </a:r>
                      <a:r>
                        <a:rPr lang="fi-FI" sz="1600" baseline="0" dirty="0"/>
                        <a:t>, </a:t>
                      </a:r>
                      <a:r>
                        <a:rPr lang="fi-FI" sz="1600" baseline="0" dirty="0" err="1"/>
                        <a:t>plm:t</a:t>
                      </a:r>
                      <a:r>
                        <a:rPr lang="fi-FI" sz="1600" baseline="0" dirty="0"/>
                        <a:t> ja </a:t>
                      </a:r>
                      <a:r>
                        <a:rPr lang="fi-FI" sz="1600" baseline="0" dirty="0" err="1"/>
                        <a:t>tsv:t</a:t>
                      </a:r>
                      <a:r>
                        <a:rPr lang="fi-FI" sz="1600" baseline="0" dirty="0"/>
                        <a:t> mukana).</a:t>
                      </a:r>
                    </a:p>
                    <a:p>
                      <a:endParaRPr lang="fi-FI" sz="1600" baseline="0" dirty="0"/>
                    </a:p>
                    <a:p>
                      <a:r>
                        <a:rPr lang="fi-FI" sz="1600" baseline="0" dirty="0"/>
                        <a:t>Seutukuntakoulutukset</a:t>
                      </a:r>
                    </a:p>
                    <a:p>
                      <a:endParaRPr lang="fi-FI" sz="1600" baseline="0" dirty="0"/>
                    </a:p>
                    <a:p>
                      <a:r>
                        <a:rPr lang="fi-FI" sz="1600" baseline="0" dirty="0"/>
                        <a:t>Kuntavierailut ja tilaisuudet paikallisyhdistysten pyynnöstä. Aiheina koulutuspolitiikka, ajankohtaiset asiat ja opettajien hyvinvointi.</a:t>
                      </a:r>
                    </a:p>
                    <a:p>
                      <a:endParaRPr lang="fi-FI" sz="1600" baseline="0" dirty="0"/>
                    </a:p>
                    <a:p>
                      <a:endParaRPr lang="fi-FI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01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br>
              <a:rPr lang="fi-FI" sz="2700" dirty="0"/>
            </a:br>
            <a:br>
              <a:rPr lang="fi-FI" sz="2700" dirty="0"/>
            </a:br>
            <a:br>
              <a:rPr lang="fi-FI" sz="2700" dirty="0"/>
            </a:br>
            <a:r>
              <a:rPr lang="fi-FI" sz="2700" dirty="0"/>
              <a:t>YSI-JAOSTON TAVOITTEET JA TOIMINTA V. 2020</a:t>
            </a:r>
            <a:br>
              <a:rPr lang="fi-FI" sz="2700" dirty="0"/>
            </a:br>
            <a:br>
              <a:rPr lang="fi-FI" dirty="0"/>
            </a:b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07504"/>
              </p:ext>
            </p:extLst>
          </p:nvPr>
        </p:nvGraphicFramePr>
        <p:xfrm>
          <a:off x="549896" y="888963"/>
          <a:ext cx="813690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00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TAVOITE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Käytännön toimintamuodot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2329"/>
                  </a:ext>
                </a:extLst>
              </a:tr>
              <a:tr h="385520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Pääluottamusmiesten </a:t>
                      </a:r>
                      <a:r>
                        <a:rPr lang="fi-FI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puheenjohtajien tukeminen jäsenten edunvalvonnassa.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Alueyhdistyksen ja YSI-jaoston, pääluottamusten ja puheenjohtajien säännölliset tapaamiset ja koulutukset.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Kuntakohtaisten palkkausjärjestelmien ja niiden toimivuuden kartoittaminen.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Tarvittava yhdistyskohtainen tuki pääluottamusmiehelle neuvottelutoiminnassa ja palkkausjärjestelmien kehittämisessä.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Saadun tiedon ja kokemusten välittäminen OAJ:n edunvalvontaan.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3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br>
              <a:rPr lang="fi-FI" sz="2700" dirty="0"/>
            </a:br>
            <a:br>
              <a:rPr lang="fi-FI" sz="2700" dirty="0"/>
            </a:br>
            <a:br>
              <a:rPr lang="fi-FI" sz="2700" dirty="0"/>
            </a:br>
            <a:br>
              <a:rPr lang="fi-FI" sz="2700" dirty="0"/>
            </a:br>
            <a:r>
              <a:rPr lang="fi-FI" sz="2700" dirty="0"/>
              <a:t>YSI-JAOSTON TAVOITTEET JA TOIMINTA V. 2020</a:t>
            </a:r>
            <a:br>
              <a:rPr lang="fi-FI" sz="2700" dirty="0"/>
            </a:br>
            <a:br>
              <a:rPr lang="fi-FI" dirty="0"/>
            </a:b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27250"/>
              </p:ext>
            </p:extLst>
          </p:nvPr>
        </p:nvGraphicFramePr>
        <p:xfrm>
          <a:off x="323528" y="764703"/>
          <a:ext cx="7776864" cy="526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KOKOUKSET, TYÖVALIOKUNTA, JAOSTO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AJANKOHTA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80">
                <a:tc>
                  <a:txBody>
                    <a:bodyPr/>
                    <a:lstStyle/>
                    <a:p>
                      <a:r>
                        <a:rPr lang="fi-FI" sz="1400" dirty="0"/>
                        <a:t>Työvaliokunta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Sähköpostikokous viikolla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15">
                <a:tc>
                  <a:txBody>
                    <a:bodyPr/>
                    <a:lstStyle/>
                    <a:p>
                      <a:r>
                        <a:rPr lang="fi-FI" sz="1400" dirty="0"/>
                        <a:t>Jaosto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15.1.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43">
                <a:tc>
                  <a:txBody>
                    <a:bodyPr/>
                    <a:lstStyle/>
                    <a:p>
                      <a:r>
                        <a:rPr lang="fi-FI" sz="1400" dirty="0"/>
                        <a:t>Työvaliokunta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Viikko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880">
                <a:tc>
                  <a:txBody>
                    <a:bodyPr/>
                    <a:lstStyle/>
                    <a:p>
                      <a:r>
                        <a:rPr lang="fi-FI" sz="1400" dirty="0"/>
                        <a:t>Jaosto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11.3.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553">
                <a:tc>
                  <a:txBody>
                    <a:bodyPr/>
                    <a:lstStyle/>
                    <a:p>
                      <a:r>
                        <a:rPr lang="fi-FI" sz="1400" dirty="0"/>
                        <a:t>Työvaliokunta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/>
                        <a:t>Vikkko</a:t>
                      </a:r>
                      <a:r>
                        <a:rPr lang="fi-FI" sz="1400" dirty="0"/>
                        <a:t>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553">
                <a:tc>
                  <a:txBody>
                    <a:bodyPr/>
                    <a:lstStyle/>
                    <a:p>
                      <a:r>
                        <a:rPr lang="fi-FI" sz="1400" dirty="0"/>
                        <a:t>Jaosto 3, seminaari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24.-25.4. Uuden</a:t>
                      </a:r>
                      <a:r>
                        <a:rPr lang="fi-FI" sz="1400" baseline="0" dirty="0"/>
                        <a:t> jaoston  </a:t>
                      </a:r>
                      <a:r>
                        <a:rPr lang="fi-FI" sz="1400" dirty="0"/>
                        <a:t>järjestäytyminen, toiminnan suunnittelu ja kehittäminen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553">
                <a:tc>
                  <a:txBody>
                    <a:bodyPr/>
                    <a:lstStyle/>
                    <a:p>
                      <a:r>
                        <a:rPr lang="fi-FI" sz="1400" dirty="0"/>
                        <a:t>Työvaliokunta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strike="noStrike" dirty="0"/>
                        <a:t>Elokuu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/>
                        <a:t>Jaosto</a:t>
                      </a:r>
                      <a:r>
                        <a:rPr lang="fi-FI" sz="1400" baseline="0" dirty="0"/>
                        <a:t> 4, jäsenet, varat, </a:t>
                      </a:r>
                      <a:r>
                        <a:rPr lang="fi-FI" sz="1400" baseline="0" dirty="0" err="1"/>
                        <a:t>pj:t</a:t>
                      </a:r>
                      <a:r>
                        <a:rPr lang="fi-FI" sz="1400" baseline="0" dirty="0"/>
                        <a:t>, </a:t>
                      </a:r>
                      <a:r>
                        <a:rPr lang="fi-FI" sz="1400" baseline="0" dirty="0" err="1"/>
                        <a:t>plm:t</a:t>
                      </a:r>
                      <a:r>
                        <a:rPr lang="fi-FI" sz="1400" baseline="0" dirty="0"/>
                        <a:t>, </a:t>
                      </a:r>
                      <a:r>
                        <a:rPr lang="fi-FI" sz="1400" baseline="0" dirty="0" err="1"/>
                        <a:t>tsv:t</a:t>
                      </a:r>
                      <a:endParaRPr lang="fi-FI" sz="1400" dirty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Laajennettu koulutuskokous syyskuussa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26">
                <a:tc>
                  <a:txBody>
                    <a:bodyPr/>
                    <a:lstStyle/>
                    <a:p>
                      <a:r>
                        <a:rPr lang="fi-FI" sz="1400" dirty="0"/>
                        <a:t>Työvaliokunta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Lokakuu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26">
                <a:tc>
                  <a:txBody>
                    <a:bodyPr/>
                    <a:lstStyle/>
                    <a:p>
                      <a:r>
                        <a:rPr lang="fi-FI" sz="1400" dirty="0"/>
                        <a:t>Jaosto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Marraskuu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721263"/>
                  </a:ext>
                </a:extLst>
              </a:tr>
              <a:tr h="362226">
                <a:tc>
                  <a:txBody>
                    <a:bodyPr/>
                    <a:lstStyle/>
                    <a:p>
                      <a:r>
                        <a:rPr lang="fi-FI" sz="1400" dirty="0"/>
                        <a:t>Lisäksi alueelliset seutukuntakoulutukset huhtikuun seminaarin </a:t>
                      </a:r>
                      <a:r>
                        <a:rPr lang="fi-FI" sz="1400" dirty="0" err="1"/>
                        <a:t>suunittelemien</a:t>
                      </a:r>
                      <a:r>
                        <a:rPr lang="fi-FI" sz="1400" dirty="0"/>
                        <a:t> aihekokonaisuuksien pohjalta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Syksy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81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15820</TotalTime>
  <Words>271</Words>
  <Application>Microsoft Office PowerPoint</Application>
  <PresentationFormat>Näytössä katseltava diaesitys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   YSI-JAOSTON TAVOITTEET JA TOIMINTA V. 2020  </vt:lpstr>
      <vt:lpstr>   YSI-JAOSTON TAVOITTEET JA TOIMINTA V. 2020  </vt:lpstr>
      <vt:lpstr>    YSI-JAOSTON TAVOITTEET JA TOIMINTA V. 2020  </vt:lpstr>
    </vt:vector>
  </TitlesOfParts>
  <Company>Kuopion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YSI-JAOSTON TAVOITTEET JA TOIMINTA V. 2015  TOIMINNAN ARVIOINTI 10.2.2016</dc:title>
  <dc:creator>Kari Sutinen</dc:creator>
  <cp:lastModifiedBy>Riikka-opettaja</cp:lastModifiedBy>
  <cp:revision>97</cp:revision>
  <dcterms:created xsi:type="dcterms:W3CDTF">2016-01-18T08:23:01Z</dcterms:created>
  <dcterms:modified xsi:type="dcterms:W3CDTF">2020-02-24T09:50:20Z</dcterms:modified>
</cp:coreProperties>
</file>